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B5F34C-95F6-4067-84DD-1DB0F7C507B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6A044-102C-481E-BCC7-840858FF3109}" type="slidenum">
              <a:rPr lang="en-US" smtClean="0"/>
              <a:t>‹#›</a:t>
            </a:fld>
            <a:endParaRPr lang="en-US"/>
          </a:p>
        </p:txBody>
      </p:sp>
    </p:spTree>
    <p:extLst>
      <p:ext uri="{BB962C8B-B14F-4D97-AF65-F5344CB8AC3E}">
        <p14:creationId xmlns:p14="http://schemas.microsoft.com/office/powerpoint/2010/main" val="145688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5F34C-95F6-4067-84DD-1DB0F7C507B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6A044-102C-481E-BCC7-840858FF3109}" type="slidenum">
              <a:rPr lang="en-US" smtClean="0"/>
              <a:t>‹#›</a:t>
            </a:fld>
            <a:endParaRPr lang="en-US"/>
          </a:p>
        </p:txBody>
      </p:sp>
    </p:spTree>
    <p:extLst>
      <p:ext uri="{BB962C8B-B14F-4D97-AF65-F5344CB8AC3E}">
        <p14:creationId xmlns:p14="http://schemas.microsoft.com/office/powerpoint/2010/main" val="387268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5F34C-95F6-4067-84DD-1DB0F7C507B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6A044-102C-481E-BCC7-840858FF3109}" type="slidenum">
              <a:rPr lang="en-US" smtClean="0"/>
              <a:t>‹#›</a:t>
            </a:fld>
            <a:endParaRPr lang="en-US"/>
          </a:p>
        </p:txBody>
      </p:sp>
    </p:spTree>
    <p:extLst>
      <p:ext uri="{BB962C8B-B14F-4D97-AF65-F5344CB8AC3E}">
        <p14:creationId xmlns:p14="http://schemas.microsoft.com/office/powerpoint/2010/main" val="218613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B5F34C-95F6-4067-84DD-1DB0F7C507B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6A044-102C-481E-BCC7-840858FF3109}" type="slidenum">
              <a:rPr lang="en-US" smtClean="0"/>
              <a:t>‹#›</a:t>
            </a:fld>
            <a:endParaRPr lang="en-US"/>
          </a:p>
        </p:txBody>
      </p:sp>
    </p:spTree>
    <p:extLst>
      <p:ext uri="{BB962C8B-B14F-4D97-AF65-F5344CB8AC3E}">
        <p14:creationId xmlns:p14="http://schemas.microsoft.com/office/powerpoint/2010/main" val="150631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B5F34C-95F6-4067-84DD-1DB0F7C507B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6A044-102C-481E-BCC7-840858FF3109}" type="slidenum">
              <a:rPr lang="en-US" smtClean="0"/>
              <a:t>‹#›</a:t>
            </a:fld>
            <a:endParaRPr lang="en-US"/>
          </a:p>
        </p:txBody>
      </p:sp>
    </p:spTree>
    <p:extLst>
      <p:ext uri="{BB962C8B-B14F-4D97-AF65-F5344CB8AC3E}">
        <p14:creationId xmlns:p14="http://schemas.microsoft.com/office/powerpoint/2010/main" val="118194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B5F34C-95F6-4067-84DD-1DB0F7C507B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6A044-102C-481E-BCC7-840858FF3109}" type="slidenum">
              <a:rPr lang="en-US" smtClean="0"/>
              <a:t>‹#›</a:t>
            </a:fld>
            <a:endParaRPr lang="en-US"/>
          </a:p>
        </p:txBody>
      </p:sp>
    </p:spTree>
    <p:extLst>
      <p:ext uri="{BB962C8B-B14F-4D97-AF65-F5344CB8AC3E}">
        <p14:creationId xmlns:p14="http://schemas.microsoft.com/office/powerpoint/2010/main" val="234794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B5F34C-95F6-4067-84DD-1DB0F7C507BD}"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6A044-102C-481E-BCC7-840858FF3109}" type="slidenum">
              <a:rPr lang="en-US" smtClean="0"/>
              <a:t>‹#›</a:t>
            </a:fld>
            <a:endParaRPr lang="en-US"/>
          </a:p>
        </p:txBody>
      </p:sp>
    </p:spTree>
    <p:extLst>
      <p:ext uri="{BB962C8B-B14F-4D97-AF65-F5344CB8AC3E}">
        <p14:creationId xmlns:p14="http://schemas.microsoft.com/office/powerpoint/2010/main" val="110300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B5F34C-95F6-4067-84DD-1DB0F7C507BD}"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6A044-102C-481E-BCC7-840858FF3109}" type="slidenum">
              <a:rPr lang="en-US" smtClean="0"/>
              <a:t>‹#›</a:t>
            </a:fld>
            <a:endParaRPr lang="en-US"/>
          </a:p>
        </p:txBody>
      </p:sp>
    </p:spTree>
    <p:extLst>
      <p:ext uri="{BB962C8B-B14F-4D97-AF65-F5344CB8AC3E}">
        <p14:creationId xmlns:p14="http://schemas.microsoft.com/office/powerpoint/2010/main" val="249210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5F34C-95F6-4067-84DD-1DB0F7C507BD}"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6A044-102C-481E-BCC7-840858FF3109}" type="slidenum">
              <a:rPr lang="en-US" smtClean="0"/>
              <a:t>‹#›</a:t>
            </a:fld>
            <a:endParaRPr lang="en-US"/>
          </a:p>
        </p:txBody>
      </p:sp>
    </p:spTree>
    <p:extLst>
      <p:ext uri="{BB962C8B-B14F-4D97-AF65-F5344CB8AC3E}">
        <p14:creationId xmlns:p14="http://schemas.microsoft.com/office/powerpoint/2010/main" val="339771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5F34C-95F6-4067-84DD-1DB0F7C507B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6A044-102C-481E-BCC7-840858FF3109}" type="slidenum">
              <a:rPr lang="en-US" smtClean="0"/>
              <a:t>‹#›</a:t>
            </a:fld>
            <a:endParaRPr lang="en-US"/>
          </a:p>
        </p:txBody>
      </p:sp>
    </p:spTree>
    <p:extLst>
      <p:ext uri="{BB962C8B-B14F-4D97-AF65-F5344CB8AC3E}">
        <p14:creationId xmlns:p14="http://schemas.microsoft.com/office/powerpoint/2010/main" val="82116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5F34C-95F6-4067-84DD-1DB0F7C507B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6A044-102C-481E-BCC7-840858FF3109}" type="slidenum">
              <a:rPr lang="en-US" smtClean="0"/>
              <a:t>‹#›</a:t>
            </a:fld>
            <a:endParaRPr lang="en-US"/>
          </a:p>
        </p:txBody>
      </p:sp>
    </p:spTree>
    <p:extLst>
      <p:ext uri="{BB962C8B-B14F-4D97-AF65-F5344CB8AC3E}">
        <p14:creationId xmlns:p14="http://schemas.microsoft.com/office/powerpoint/2010/main" val="273865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5F34C-95F6-4067-84DD-1DB0F7C507BD}" type="datetimeFigureOut">
              <a:rPr lang="en-US" smtClean="0"/>
              <a:t>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6A044-102C-481E-BCC7-840858FF3109}" type="slidenum">
              <a:rPr lang="en-US" smtClean="0"/>
              <a:t>‹#›</a:t>
            </a:fld>
            <a:endParaRPr lang="en-US"/>
          </a:p>
        </p:txBody>
      </p:sp>
    </p:spTree>
    <p:extLst>
      <p:ext uri="{BB962C8B-B14F-4D97-AF65-F5344CB8AC3E}">
        <p14:creationId xmlns:p14="http://schemas.microsoft.com/office/powerpoint/2010/main" val="1364021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560"/>
            <a:ext cx="9144000" cy="585040"/>
          </a:xfrm>
        </p:spPr>
        <p:txBody>
          <a:bodyPr/>
          <a:lstStyle/>
          <a:p>
            <a:r>
              <a:rPr lang="en-US" dirty="0" err="1" smtClean="0">
                <a:solidFill>
                  <a:schemeClr val="tx1"/>
                </a:solidFill>
              </a:rPr>
              <a:t>Strada</a:t>
            </a:r>
            <a:r>
              <a:rPr lang="en-US" dirty="0" smtClean="0">
                <a:solidFill>
                  <a:schemeClr val="tx1"/>
                </a:solidFill>
              </a:rPr>
              <a:t> TPAL charging voltage check</a:t>
            </a:r>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908769"/>
            <a:ext cx="5080000" cy="387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35100" y="914400"/>
            <a:ext cx="6019800" cy="923330"/>
          </a:xfrm>
          <a:prstGeom prst="rect">
            <a:avLst/>
          </a:prstGeom>
          <a:noFill/>
        </p:spPr>
        <p:txBody>
          <a:bodyPr wrap="square" rtlCol="0">
            <a:spAutoFit/>
          </a:bodyPr>
          <a:lstStyle/>
          <a:p>
            <a:r>
              <a:rPr lang="en-US" dirty="0" smtClean="0"/>
              <a:t>With a digital voltage meter you may check the charging voltage going to the battery from the 3 battery interface board. </a:t>
            </a:r>
            <a:endParaRPr lang="en-US" dirty="0"/>
          </a:p>
        </p:txBody>
      </p:sp>
    </p:spTree>
    <p:extLst>
      <p:ext uri="{BB962C8B-B14F-4D97-AF65-F5344CB8AC3E}">
        <p14:creationId xmlns:p14="http://schemas.microsoft.com/office/powerpoint/2010/main" val="181992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560"/>
            <a:ext cx="9144000" cy="585040"/>
          </a:xfrm>
        </p:spPr>
        <p:txBody>
          <a:bodyPr/>
          <a:lstStyle/>
          <a:p>
            <a:r>
              <a:rPr lang="en-US" dirty="0" err="1" smtClean="0">
                <a:solidFill>
                  <a:schemeClr val="tx1"/>
                </a:solidFill>
              </a:rPr>
              <a:t>Strada</a:t>
            </a:r>
            <a:r>
              <a:rPr lang="en-US" dirty="0" smtClean="0">
                <a:solidFill>
                  <a:schemeClr val="tx1"/>
                </a:solidFill>
              </a:rPr>
              <a:t> TPAL charging voltage check</a:t>
            </a:r>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908769"/>
            <a:ext cx="5080000" cy="387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35100" y="914400"/>
            <a:ext cx="6019800" cy="1754326"/>
          </a:xfrm>
          <a:prstGeom prst="rect">
            <a:avLst/>
          </a:prstGeom>
          <a:noFill/>
        </p:spPr>
        <p:txBody>
          <a:bodyPr wrap="square" rtlCol="0">
            <a:spAutoFit/>
          </a:bodyPr>
          <a:lstStyle/>
          <a:p>
            <a:r>
              <a:rPr lang="en-US" dirty="0" smtClean="0"/>
              <a:t>The voltage check may be done with the main board still in the </a:t>
            </a:r>
            <a:r>
              <a:rPr lang="en-US" dirty="0" err="1" smtClean="0"/>
              <a:t>strada</a:t>
            </a:r>
            <a:r>
              <a:rPr lang="en-US" dirty="0" smtClean="0"/>
              <a:t> pay station. You will need to slide the main board out to reach the 3 battery interface board. </a:t>
            </a:r>
          </a:p>
          <a:p>
            <a:r>
              <a:rPr lang="en-US" dirty="0" smtClean="0"/>
              <a:t>Be sure to turn off the power when disconnecting the main board.</a:t>
            </a:r>
          </a:p>
          <a:p>
            <a:endParaRPr lang="en-US" dirty="0"/>
          </a:p>
        </p:txBody>
      </p:sp>
      <p:sp>
        <p:nvSpPr>
          <p:cNvPr id="2" name="Rectangle 1"/>
          <p:cNvSpPr/>
          <p:nvPr/>
        </p:nvSpPr>
        <p:spPr>
          <a:xfrm>
            <a:off x="3254043" y="3244334"/>
            <a:ext cx="2635914" cy="369332"/>
          </a:xfrm>
          <a:prstGeom prst="rect">
            <a:avLst/>
          </a:prstGeom>
        </p:spPr>
        <p:txBody>
          <a:bodyPr wrap="none">
            <a:spAutoFit/>
          </a:bodyPr>
          <a:lstStyle/>
          <a:p>
            <a:r>
              <a:rPr lang="en-US" dirty="0" smtClean="0"/>
              <a:t>3 battery interface board. </a:t>
            </a:r>
            <a:endParaRPr lang="en-US" dirty="0"/>
          </a:p>
        </p:txBody>
      </p:sp>
    </p:spTree>
    <p:extLst>
      <p:ext uri="{BB962C8B-B14F-4D97-AF65-F5344CB8AC3E}">
        <p14:creationId xmlns:p14="http://schemas.microsoft.com/office/powerpoint/2010/main" val="12251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560"/>
            <a:ext cx="9144000" cy="585040"/>
          </a:xfrm>
        </p:spPr>
        <p:txBody>
          <a:bodyPr/>
          <a:lstStyle/>
          <a:p>
            <a:r>
              <a:rPr lang="en-US" dirty="0" err="1" smtClean="0">
                <a:solidFill>
                  <a:schemeClr val="tx1"/>
                </a:solidFill>
              </a:rPr>
              <a:t>Strada</a:t>
            </a:r>
            <a:r>
              <a:rPr lang="en-US" dirty="0" smtClean="0">
                <a:solidFill>
                  <a:schemeClr val="tx1"/>
                </a:solidFill>
              </a:rPr>
              <a:t> TPAL charging voltage check</a:t>
            </a:r>
            <a:endParaRPr lang="en-US" dirty="0">
              <a:solidFill>
                <a:schemeClr val="tx1"/>
              </a:solidFill>
            </a:endParaRPr>
          </a:p>
        </p:txBody>
      </p:sp>
      <p:sp>
        <p:nvSpPr>
          <p:cNvPr id="4" name="TextBox 3"/>
          <p:cNvSpPr txBox="1"/>
          <p:nvPr/>
        </p:nvSpPr>
        <p:spPr>
          <a:xfrm>
            <a:off x="1435100" y="914400"/>
            <a:ext cx="6019800" cy="646331"/>
          </a:xfrm>
          <a:prstGeom prst="rect">
            <a:avLst/>
          </a:prstGeom>
          <a:noFill/>
        </p:spPr>
        <p:txBody>
          <a:bodyPr wrap="square" rtlCol="0">
            <a:spAutoFit/>
          </a:bodyPr>
          <a:lstStyle/>
          <a:p>
            <a:r>
              <a:rPr lang="en-US" dirty="0" smtClean="0"/>
              <a:t>Disconnect all of the batteries from the connector board</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43200"/>
            <a:ext cx="7885113"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676400" y="2819400"/>
            <a:ext cx="4343400" cy="1219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4" idx="2"/>
            <a:endCxn id="5" idx="0"/>
          </p:cNvCxnSpPr>
          <p:nvPr/>
        </p:nvCxnSpPr>
        <p:spPr>
          <a:xfrm flipH="1">
            <a:off x="3848100" y="1560731"/>
            <a:ext cx="596900" cy="125866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68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560"/>
            <a:ext cx="9144000" cy="585040"/>
          </a:xfrm>
        </p:spPr>
        <p:txBody>
          <a:bodyPr/>
          <a:lstStyle/>
          <a:p>
            <a:r>
              <a:rPr lang="en-US" dirty="0" err="1" smtClean="0">
                <a:solidFill>
                  <a:schemeClr val="tx1"/>
                </a:solidFill>
              </a:rPr>
              <a:t>Strada</a:t>
            </a:r>
            <a:r>
              <a:rPr lang="en-US" dirty="0" smtClean="0">
                <a:solidFill>
                  <a:schemeClr val="tx1"/>
                </a:solidFill>
              </a:rPr>
              <a:t> TPAL charging voltage check</a:t>
            </a:r>
            <a:endParaRPr lang="en-US" dirty="0">
              <a:solidFill>
                <a:schemeClr val="tx1"/>
              </a:solidFill>
            </a:endParaRPr>
          </a:p>
        </p:txBody>
      </p:sp>
      <p:sp>
        <p:nvSpPr>
          <p:cNvPr id="4" name="TextBox 3"/>
          <p:cNvSpPr txBox="1"/>
          <p:nvPr/>
        </p:nvSpPr>
        <p:spPr>
          <a:xfrm>
            <a:off x="1435100" y="914400"/>
            <a:ext cx="6019800" cy="646331"/>
          </a:xfrm>
          <a:prstGeom prst="rect">
            <a:avLst/>
          </a:prstGeom>
          <a:noFill/>
        </p:spPr>
        <p:txBody>
          <a:bodyPr wrap="square" rtlCol="0">
            <a:spAutoFit/>
          </a:bodyPr>
          <a:lstStyle/>
          <a:p>
            <a:r>
              <a:rPr lang="en-US" dirty="0" smtClean="0"/>
              <a:t>Disconnect the battery board connector on the main board</a:t>
            </a:r>
          </a:p>
          <a:p>
            <a:endParaRPr lang="en-US" dirty="0"/>
          </a:p>
        </p:txBody>
      </p:sp>
      <p:sp>
        <p:nvSpPr>
          <p:cNvPr id="2" name="Rectangle 1"/>
          <p:cNvSpPr/>
          <p:nvPr/>
        </p:nvSpPr>
        <p:spPr>
          <a:xfrm>
            <a:off x="3254043" y="3244334"/>
            <a:ext cx="237566" cy="369332"/>
          </a:xfrm>
          <a:prstGeom prst="rect">
            <a:avLst/>
          </a:prstGeom>
        </p:spPr>
        <p:txBody>
          <a:bodyPr wrap="none">
            <a:spAutoFit/>
          </a:bodyPr>
          <a:lstStyle/>
          <a:p>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286000"/>
            <a:ext cx="576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491609" y="2819400"/>
            <a:ext cx="1156592" cy="1524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7" idx="0"/>
          </p:cNvCxnSpPr>
          <p:nvPr/>
        </p:nvCxnSpPr>
        <p:spPr>
          <a:xfrm flipH="1">
            <a:off x="4069905" y="1560731"/>
            <a:ext cx="375095" cy="125866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410200" y="4343400"/>
            <a:ext cx="927992"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7" idx="6"/>
            <a:endCxn id="9" idx="0"/>
          </p:cNvCxnSpPr>
          <p:nvPr/>
        </p:nvCxnSpPr>
        <p:spPr>
          <a:xfrm>
            <a:off x="4648201" y="3581400"/>
            <a:ext cx="1225995" cy="762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22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560"/>
            <a:ext cx="9144000" cy="585040"/>
          </a:xfrm>
        </p:spPr>
        <p:txBody>
          <a:bodyPr/>
          <a:lstStyle/>
          <a:p>
            <a:r>
              <a:rPr lang="en-US" dirty="0" err="1" smtClean="0">
                <a:solidFill>
                  <a:schemeClr val="tx1"/>
                </a:solidFill>
              </a:rPr>
              <a:t>Strada</a:t>
            </a:r>
            <a:r>
              <a:rPr lang="en-US" dirty="0" smtClean="0">
                <a:solidFill>
                  <a:schemeClr val="tx1"/>
                </a:solidFill>
              </a:rPr>
              <a:t> TPAL charging voltage check</a:t>
            </a:r>
            <a:endParaRPr lang="en-US" dirty="0">
              <a:solidFill>
                <a:schemeClr val="tx1"/>
              </a:solidFill>
            </a:endParaRPr>
          </a:p>
        </p:txBody>
      </p:sp>
      <p:sp>
        <p:nvSpPr>
          <p:cNvPr id="4" name="TextBox 3"/>
          <p:cNvSpPr txBox="1"/>
          <p:nvPr/>
        </p:nvSpPr>
        <p:spPr>
          <a:xfrm>
            <a:off x="1435100" y="914400"/>
            <a:ext cx="6019800" cy="1477328"/>
          </a:xfrm>
          <a:prstGeom prst="rect">
            <a:avLst/>
          </a:prstGeom>
          <a:noFill/>
        </p:spPr>
        <p:txBody>
          <a:bodyPr wrap="square" rtlCol="0">
            <a:spAutoFit/>
          </a:bodyPr>
          <a:lstStyle/>
          <a:p>
            <a:r>
              <a:rPr lang="en-US" dirty="0" smtClean="0"/>
              <a:t>Connect the negative lead to the center pin of the battery board connector on the main board. Do not touch cross the connection to the positive pin. This may blow the main board fuse which is not field replaceable.</a:t>
            </a:r>
          </a:p>
          <a:p>
            <a:endParaRPr lang="en-US" dirty="0"/>
          </a:p>
        </p:txBody>
      </p:sp>
      <p:sp>
        <p:nvSpPr>
          <p:cNvPr id="2" name="Rectangle 1"/>
          <p:cNvSpPr/>
          <p:nvPr/>
        </p:nvSpPr>
        <p:spPr>
          <a:xfrm>
            <a:off x="3254043" y="3244334"/>
            <a:ext cx="237566" cy="369332"/>
          </a:xfrm>
          <a:prstGeom prst="rect">
            <a:avLst/>
          </a:prstGeom>
        </p:spPr>
        <p:txBody>
          <a:bodyPr wrap="none">
            <a:spAutoFit/>
          </a:bodyPr>
          <a:lstStyle/>
          <a:p>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286000"/>
            <a:ext cx="576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648200" y="2057400"/>
            <a:ext cx="1225996" cy="2286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410200" y="4343400"/>
            <a:ext cx="927992"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62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560"/>
            <a:ext cx="9144000" cy="585040"/>
          </a:xfrm>
        </p:spPr>
        <p:txBody>
          <a:bodyPr/>
          <a:lstStyle/>
          <a:p>
            <a:r>
              <a:rPr lang="en-US" dirty="0" err="1" smtClean="0">
                <a:solidFill>
                  <a:schemeClr val="tx1"/>
                </a:solidFill>
              </a:rPr>
              <a:t>Strada</a:t>
            </a:r>
            <a:r>
              <a:rPr lang="en-US" dirty="0" smtClean="0">
                <a:solidFill>
                  <a:schemeClr val="tx1"/>
                </a:solidFill>
              </a:rPr>
              <a:t> TPAL charging voltage check</a:t>
            </a:r>
            <a:endParaRPr lang="en-US" dirty="0">
              <a:solidFill>
                <a:schemeClr val="tx1"/>
              </a:solidFill>
            </a:endParaRPr>
          </a:p>
        </p:txBody>
      </p:sp>
      <p:sp>
        <p:nvSpPr>
          <p:cNvPr id="4" name="TextBox 3"/>
          <p:cNvSpPr txBox="1"/>
          <p:nvPr/>
        </p:nvSpPr>
        <p:spPr>
          <a:xfrm>
            <a:off x="1435100" y="914400"/>
            <a:ext cx="6019800" cy="646331"/>
          </a:xfrm>
          <a:prstGeom prst="rect">
            <a:avLst/>
          </a:prstGeom>
          <a:noFill/>
        </p:spPr>
        <p:txBody>
          <a:bodyPr wrap="square" rtlCol="0">
            <a:spAutoFit/>
          </a:bodyPr>
          <a:lstStyle/>
          <a:p>
            <a:r>
              <a:rPr lang="en-US" dirty="0" smtClean="0"/>
              <a:t>Check the voltage at all three connections </a:t>
            </a:r>
          </a:p>
          <a:p>
            <a:endParaRPr lang="en-US" dirty="0"/>
          </a:p>
        </p:txBody>
      </p:sp>
      <p:sp>
        <p:nvSpPr>
          <p:cNvPr id="2" name="Rectangle 1"/>
          <p:cNvSpPr/>
          <p:nvPr/>
        </p:nvSpPr>
        <p:spPr>
          <a:xfrm>
            <a:off x="3254043" y="3244334"/>
            <a:ext cx="237566" cy="369332"/>
          </a:xfrm>
          <a:prstGeom prst="rect">
            <a:avLst/>
          </a:prstGeom>
        </p:spPr>
        <p:txBody>
          <a:bodyPr wrap="none">
            <a:spAutoFit/>
          </a:bodyPr>
          <a:lstStyle/>
          <a:p>
            <a:r>
              <a:rPr lang="en-US" dirty="0" smtClean="0"/>
              <a:t> </a:t>
            </a:r>
            <a:endParaRPr lang="en-US" dirty="0"/>
          </a:p>
        </p:txBody>
      </p:sp>
      <p:cxnSp>
        <p:nvCxnSpPr>
          <p:cNvPr id="6" name="Straight Arrow Connector 5"/>
          <p:cNvCxnSpPr/>
          <p:nvPr/>
        </p:nvCxnSpPr>
        <p:spPr>
          <a:xfrm>
            <a:off x="4648200" y="2057400"/>
            <a:ext cx="2525600" cy="19499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114800"/>
            <a:ext cx="2501900" cy="114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717" y="3720309"/>
            <a:ext cx="2470566"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620" y="3998918"/>
            <a:ext cx="2592559" cy="126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4086002" y="4007312"/>
            <a:ext cx="562198" cy="52041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19200" y="4109402"/>
            <a:ext cx="562198" cy="52041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92701" y="4083191"/>
            <a:ext cx="562198" cy="52041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7" idx="0"/>
          </p:cNvCxnSpPr>
          <p:nvPr/>
        </p:nvCxnSpPr>
        <p:spPr>
          <a:xfrm flipH="1">
            <a:off x="4367101" y="2057400"/>
            <a:ext cx="257798" cy="19499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0"/>
          </p:cNvCxnSpPr>
          <p:nvPr/>
        </p:nvCxnSpPr>
        <p:spPr>
          <a:xfrm flipH="1">
            <a:off x="1500299" y="2057400"/>
            <a:ext cx="3147901" cy="205200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57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560"/>
            <a:ext cx="9144000" cy="585040"/>
          </a:xfrm>
        </p:spPr>
        <p:txBody>
          <a:bodyPr/>
          <a:lstStyle/>
          <a:p>
            <a:r>
              <a:rPr lang="en-US" dirty="0" err="1" smtClean="0">
                <a:solidFill>
                  <a:schemeClr val="tx1"/>
                </a:solidFill>
              </a:rPr>
              <a:t>Strada</a:t>
            </a:r>
            <a:r>
              <a:rPr lang="en-US" dirty="0" smtClean="0">
                <a:solidFill>
                  <a:schemeClr val="tx1"/>
                </a:solidFill>
              </a:rPr>
              <a:t> TPAL charging voltage check</a:t>
            </a:r>
            <a:endParaRPr lang="en-US" dirty="0">
              <a:solidFill>
                <a:schemeClr val="tx1"/>
              </a:solidFill>
            </a:endParaRPr>
          </a:p>
        </p:txBody>
      </p:sp>
      <p:sp>
        <p:nvSpPr>
          <p:cNvPr id="4" name="TextBox 3"/>
          <p:cNvSpPr txBox="1"/>
          <p:nvPr/>
        </p:nvSpPr>
        <p:spPr>
          <a:xfrm>
            <a:off x="1435100" y="914400"/>
            <a:ext cx="6019800" cy="923330"/>
          </a:xfrm>
          <a:prstGeom prst="rect">
            <a:avLst/>
          </a:prstGeom>
          <a:noFill/>
        </p:spPr>
        <p:txBody>
          <a:bodyPr wrap="square" rtlCol="0">
            <a:spAutoFit/>
          </a:bodyPr>
          <a:lstStyle/>
          <a:p>
            <a:r>
              <a:rPr lang="en-US" dirty="0" smtClean="0"/>
              <a:t>The voltage should be 13.5 volts or higher.</a:t>
            </a:r>
          </a:p>
          <a:p>
            <a:endParaRPr lang="en-US" dirty="0" smtClean="0"/>
          </a:p>
          <a:p>
            <a:endParaRPr lang="en-US" dirty="0"/>
          </a:p>
        </p:txBody>
      </p:sp>
      <p:sp>
        <p:nvSpPr>
          <p:cNvPr id="2" name="Rectangle 1"/>
          <p:cNvSpPr/>
          <p:nvPr/>
        </p:nvSpPr>
        <p:spPr>
          <a:xfrm>
            <a:off x="3254043" y="3244334"/>
            <a:ext cx="237566" cy="369332"/>
          </a:xfrm>
          <a:prstGeom prst="rect">
            <a:avLst/>
          </a:prstGeom>
        </p:spPr>
        <p:txBody>
          <a:bodyPr wrap="none">
            <a:spAutoFit/>
          </a:bodyPr>
          <a:lstStyle/>
          <a:p>
            <a:r>
              <a:rPr lang="en-US" dirty="0" smtClean="0"/>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2067086"/>
            <a:ext cx="3695700" cy="34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endCxn id="12" idx="0"/>
          </p:cNvCxnSpPr>
          <p:nvPr/>
        </p:nvCxnSpPr>
        <p:spPr>
          <a:xfrm flipH="1">
            <a:off x="4332121" y="2057400"/>
            <a:ext cx="316079" cy="762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254042" y="2819400"/>
            <a:ext cx="2156157" cy="118791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571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Words>
  <Application>Microsoft Office PowerPoint</Application>
  <PresentationFormat>On-screen Show (4:3)</PresentationFormat>
  <Paragraphs>20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Parkeon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wjohannsen</dc:creator>
  <cp:lastModifiedBy>smessner</cp:lastModifiedBy>
  <cp:revision>5</cp:revision>
  <cp:lastPrinted>2013-09-03T20:19:53Z</cp:lastPrinted>
  <dcterms:created xsi:type="dcterms:W3CDTF">2013-09-03T19:48:09Z</dcterms:created>
  <dcterms:modified xsi:type="dcterms:W3CDTF">2017-02-06T15:48:04Z</dcterms:modified>
</cp:coreProperties>
</file>