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4"/>
  </p:notesMasterIdLst>
  <p:handoutMasterIdLst>
    <p:handoutMasterId r:id="rId15"/>
  </p:handoutMasterIdLst>
  <p:sldIdLst>
    <p:sldId id="798" r:id="rId2"/>
    <p:sldId id="780" r:id="rId3"/>
    <p:sldId id="782" r:id="rId4"/>
    <p:sldId id="781" r:id="rId5"/>
    <p:sldId id="783" r:id="rId6"/>
    <p:sldId id="784" r:id="rId7"/>
    <p:sldId id="787" r:id="rId8"/>
    <p:sldId id="786" r:id="rId9"/>
    <p:sldId id="788" r:id="rId10"/>
    <p:sldId id="789" r:id="rId11"/>
    <p:sldId id="790" r:id="rId12"/>
    <p:sldId id="645" r:id="rId13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00CCFF"/>
    <a:srgbClr val="CCFFCC"/>
    <a:srgbClr val="FFCC00"/>
    <a:srgbClr val="FF0000"/>
    <a:srgbClr val="99FFCC"/>
    <a:srgbClr val="66FFFF"/>
    <a:srgbClr val="00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250" autoAdjust="0"/>
    <p:restoredTop sz="95400" autoAdjust="0"/>
  </p:normalViewPr>
  <p:slideViewPr>
    <p:cSldViewPr>
      <p:cViewPr varScale="1">
        <p:scale>
          <a:sx n="109" d="100"/>
          <a:sy n="109" d="100"/>
        </p:scale>
        <p:origin x="1272" y="9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5676"/>
    </p:cViewPr>
  </p:sorterViewPr>
  <p:notesViewPr>
    <p:cSldViewPr>
      <p:cViewPr>
        <p:scale>
          <a:sx n="66" d="100"/>
          <a:sy n="66" d="100"/>
        </p:scale>
        <p:origin x="-1620" y="-7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988134E-3059-4D68-9C34-98FF6669DCA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4981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EDFD64D-71BB-49E3-A945-98733FB8F8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688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68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F704C0D3-9766-4D2F-8916-80F3366AEF06}" type="slidenum">
              <a:rPr lang="sv-SE" altLang="en-US" smtClean="0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</a:t>
            </a:fld>
            <a:endParaRPr lang="sv-SE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2708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E666495B-9BA9-4084-9A6A-BE31FC8B4B73}" type="slidenum">
              <a:rPr lang="sv-SE" altLang="en-US" smtClean="0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12</a:t>
            </a:fld>
            <a:endParaRPr lang="sv-SE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-bakgrund-grå_fär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471738"/>
            <a:ext cx="9144000" cy="1827212"/>
          </a:xfrm>
          <a:prstGeom prst="rect">
            <a:avLst/>
          </a:prstGeom>
          <a:solidFill>
            <a:srgbClr val="FFD8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sv-SE" altLang="en-US" sz="3200" b="1"/>
              <a:t>Safe pay and stay</a:t>
            </a:r>
          </a:p>
        </p:txBody>
      </p:sp>
      <p:pic>
        <p:nvPicPr>
          <p:cNvPr id="6" name="Picture 6" descr="CA-logga-N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5988" y="5780088"/>
            <a:ext cx="384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38375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7322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692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8863" y="1666875"/>
            <a:ext cx="1573212" cy="48228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19225" y="1666875"/>
            <a:ext cx="4567238" cy="48228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6043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19225" y="1666875"/>
            <a:ext cx="6292850" cy="48228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856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Rubrik, innehåll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813" y="1666875"/>
            <a:ext cx="6280150" cy="65405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9225" y="2551113"/>
            <a:ext cx="3070225" cy="39385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2551113"/>
            <a:ext cx="3070225" cy="39385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51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832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889882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9225" y="2551113"/>
            <a:ext cx="3070225" cy="393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2551113"/>
            <a:ext cx="3070225" cy="393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927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874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524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2060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878142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494119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0813" y="1666875"/>
            <a:ext cx="62801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225" y="2551113"/>
            <a:ext cx="629285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err="1"/>
              <a:t>Klicka</a:t>
            </a:r>
            <a:r>
              <a:rPr lang="en-GB" altLang="en-US" dirty="0"/>
              <a:t> </a:t>
            </a:r>
            <a:r>
              <a:rPr lang="en-GB" altLang="en-US" dirty="0" err="1"/>
              <a:t>här</a:t>
            </a:r>
            <a:r>
              <a:rPr lang="en-GB" altLang="en-US" dirty="0"/>
              <a:t> </a:t>
            </a:r>
            <a:r>
              <a:rPr lang="en-GB" altLang="en-US" dirty="0" err="1"/>
              <a:t>för</a:t>
            </a:r>
            <a:r>
              <a:rPr lang="en-GB" altLang="en-US" dirty="0"/>
              <a:t> </a:t>
            </a:r>
            <a:r>
              <a:rPr lang="en-GB" altLang="en-US" dirty="0" err="1"/>
              <a:t>att</a:t>
            </a:r>
            <a:r>
              <a:rPr lang="en-GB" altLang="en-US" dirty="0"/>
              <a:t> </a:t>
            </a:r>
            <a:r>
              <a:rPr lang="en-GB" altLang="en-US" dirty="0" err="1"/>
              <a:t>ändra</a:t>
            </a:r>
            <a:r>
              <a:rPr lang="en-GB" altLang="en-US" dirty="0"/>
              <a:t> format </a:t>
            </a:r>
            <a:r>
              <a:rPr lang="en-GB" altLang="en-US" dirty="0" err="1"/>
              <a:t>på</a:t>
            </a:r>
            <a:r>
              <a:rPr lang="en-GB" altLang="en-US" dirty="0"/>
              <a:t> </a:t>
            </a:r>
            <a:r>
              <a:rPr lang="en-GB" altLang="en-US" dirty="0" err="1"/>
              <a:t>bakgrundstexten</a:t>
            </a:r>
            <a:endParaRPr lang="en-GB" altLang="en-US" dirty="0"/>
          </a:p>
          <a:p>
            <a:pPr lvl="1"/>
            <a:r>
              <a:rPr lang="en-GB" altLang="en-US" dirty="0" err="1"/>
              <a:t>Nivå</a:t>
            </a:r>
            <a:r>
              <a:rPr lang="en-GB" altLang="en-US" dirty="0"/>
              <a:t> </a:t>
            </a:r>
            <a:r>
              <a:rPr lang="en-GB" altLang="en-US" dirty="0" err="1"/>
              <a:t>två</a:t>
            </a:r>
            <a:endParaRPr lang="en-GB" altLang="en-US" dirty="0"/>
          </a:p>
          <a:p>
            <a:pPr lvl="2"/>
            <a:r>
              <a:rPr lang="en-GB" altLang="en-US" dirty="0" err="1"/>
              <a:t>Nivå</a:t>
            </a:r>
            <a:r>
              <a:rPr lang="en-GB" altLang="en-US" dirty="0"/>
              <a:t> </a:t>
            </a:r>
            <a:r>
              <a:rPr lang="en-GB" altLang="en-US" dirty="0" err="1"/>
              <a:t>tre</a:t>
            </a:r>
            <a:endParaRPr lang="en-GB" altLang="en-US" dirty="0"/>
          </a:p>
          <a:p>
            <a:pPr lvl="3"/>
            <a:r>
              <a:rPr lang="en-GB" altLang="en-US" dirty="0" err="1"/>
              <a:t>Nivå</a:t>
            </a:r>
            <a:r>
              <a:rPr lang="en-GB" altLang="en-US" dirty="0"/>
              <a:t> </a:t>
            </a:r>
            <a:r>
              <a:rPr lang="en-GB" altLang="en-US" dirty="0" err="1"/>
              <a:t>fyra</a:t>
            </a:r>
            <a:endParaRPr lang="en-GB" altLang="en-US" dirty="0"/>
          </a:p>
          <a:p>
            <a:pPr lvl="4"/>
            <a:r>
              <a:rPr lang="en-GB" altLang="en-US" dirty="0" err="1"/>
              <a:t>Nivå</a:t>
            </a:r>
            <a:r>
              <a:rPr lang="en-GB" altLang="en-US" dirty="0"/>
              <a:t> fem</a:t>
            </a:r>
          </a:p>
          <a:p>
            <a:pPr lvl="4"/>
            <a:endParaRPr lang="en-GB" altLang="en-US" dirty="0"/>
          </a:p>
          <a:p>
            <a:pPr lvl="4"/>
            <a:r>
              <a:rPr lang="en-GB" altLang="en-US" dirty="0"/>
              <a:t>AMERICA</a:t>
            </a:r>
          </a:p>
        </p:txBody>
      </p:sp>
      <p:pic>
        <p:nvPicPr>
          <p:cNvPr id="1028" name="Picture 4" descr="CA-logga-NY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5988" y="5780088"/>
            <a:ext cx="38417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1141413"/>
          </a:xfrm>
          <a:prstGeom prst="rect">
            <a:avLst/>
          </a:prstGeom>
          <a:solidFill>
            <a:srgbClr val="FFD8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Impact" panose="020B080603090205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-26988"/>
            <a:ext cx="9191626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1206500"/>
            <a:ext cx="9156701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5795963"/>
            <a:ext cx="3730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1"/>
          <p:cNvSpPr txBox="1">
            <a:spLocks/>
          </p:cNvSpPr>
          <p:nvPr/>
        </p:nvSpPr>
        <p:spPr bwMode="auto">
          <a:xfrm>
            <a:off x="0" y="26035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v-SE" sz="2800" b="1" kern="0" dirty="0">
                <a:latin typeface="+mj-lt"/>
                <a:ea typeface="+mj-ea"/>
                <a:cs typeface="+mj-cs"/>
              </a:rPr>
              <a:t>CWT Compact Hands 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280150" cy="692150"/>
          </a:xfrm>
        </p:spPr>
        <p:txBody>
          <a:bodyPr/>
          <a:lstStyle/>
          <a:p>
            <a:r>
              <a:rPr lang="en-US" altLang="en-US"/>
              <a:t>CWT Compact – Bill Acceptor (BA) Installation</a:t>
            </a:r>
          </a:p>
        </p:txBody>
      </p:sp>
      <p:sp>
        <p:nvSpPr>
          <p:cNvPr id="65539" name="TextBox 1"/>
          <p:cNvSpPr txBox="1">
            <a:spLocks noChangeArrowheads="1"/>
          </p:cNvSpPr>
          <p:nvPr/>
        </p:nvSpPr>
        <p:spPr bwMode="auto">
          <a:xfrm>
            <a:off x="2987675" y="1452563"/>
            <a:ext cx="51181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Route the data cable into the right side keeper, under the main board and up the left side to the MDB plug on the main board.</a:t>
            </a:r>
          </a:p>
        </p:txBody>
      </p:sp>
      <p:sp>
        <p:nvSpPr>
          <p:cNvPr id="65540" name="Down Arrow 5"/>
          <p:cNvSpPr>
            <a:spLocks noChangeArrowheads="1"/>
          </p:cNvSpPr>
          <p:nvPr/>
        </p:nvSpPr>
        <p:spPr bwMode="auto">
          <a:xfrm>
            <a:off x="6011863" y="5486400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1814512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3438525"/>
            <a:ext cx="46736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7164388" y="4941888"/>
            <a:ext cx="684212" cy="544512"/>
          </a:xfrm>
          <a:prstGeom prst="straightConnector1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3708400" y="3673475"/>
            <a:ext cx="935038" cy="36513"/>
          </a:xfrm>
          <a:prstGeom prst="straightConnector1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643438" y="5019675"/>
            <a:ext cx="339725" cy="1138238"/>
          </a:xfrm>
          <a:prstGeom prst="straightConnector1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684213" y="3465513"/>
            <a:ext cx="431800" cy="620712"/>
          </a:xfrm>
          <a:prstGeom prst="straightConnector1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116013" y="2636838"/>
            <a:ext cx="935037" cy="180975"/>
          </a:xfrm>
          <a:prstGeom prst="straightConnector1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280150" cy="692150"/>
          </a:xfrm>
        </p:spPr>
        <p:txBody>
          <a:bodyPr/>
          <a:lstStyle/>
          <a:p>
            <a:r>
              <a:rPr lang="en-US" altLang="en-US" dirty="0"/>
              <a:t>CWT Compact – Bill Acceptor (BA) Installation</a:t>
            </a:r>
          </a:p>
        </p:txBody>
      </p:sp>
      <p:sp>
        <p:nvSpPr>
          <p:cNvPr id="66563" name="TextBox 1"/>
          <p:cNvSpPr txBox="1">
            <a:spLocks noChangeArrowheads="1"/>
          </p:cNvSpPr>
          <p:nvPr/>
        </p:nvSpPr>
        <p:spPr bwMode="auto">
          <a:xfrm>
            <a:off x="433388" y="1341438"/>
            <a:ext cx="39941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Make sure the BA opens and closes without binding or pinching cables.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Return to the locked position and reinstall the coin box if previously removed.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Close and lock vault.</a:t>
            </a:r>
          </a:p>
        </p:txBody>
      </p:sp>
      <p:sp>
        <p:nvSpPr>
          <p:cNvPr id="66564" name="Down Arrow 5"/>
          <p:cNvSpPr>
            <a:spLocks noChangeArrowheads="1"/>
          </p:cNvSpPr>
          <p:nvPr/>
        </p:nvSpPr>
        <p:spPr bwMode="auto">
          <a:xfrm>
            <a:off x="6011863" y="5486400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341438"/>
            <a:ext cx="37703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Titelfoto (kopia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9144000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-26988"/>
            <a:ext cx="9191626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Bild 145" descr="Fro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1785938"/>
            <a:ext cx="9159875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280150" cy="692150"/>
          </a:xfrm>
        </p:spPr>
        <p:txBody>
          <a:bodyPr/>
          <a:lstStyle/>
          <a:p>
            <a:r>
              <a:rPr lang="en-US" altLang="en-US"/>
              <a:t>CWT Compact – Bill Acceptor (BA) Removal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2781300"/>
            <a:ext cx="352901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Unplug and release BA cable from the main board</a:t>
            </a: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7348" name="Down Arrow 5"/>
          <p:cNvSpPr>
            <a:spLocks noChangeArrowheads="1"/>
          </p:cNvSpPr>
          <p:nvPr/>
        </p:nvSpPr>
        <p:spPr bwMode="auto">
          <a:xfrm>
            <a:off x="6011863" y="5486400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888" y="1344613"/>
            <a:ext cx="2716212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 bwMode="auto">
          <a:xfrm rot="10800000">
            <a:off x="6278563" y="2403475"/>
            <a:ext cx="2016125" cy="3556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21339512">
            <a:off x="3792538" y="3243263"/>
            <a:ext cx="1014412" cy="35401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455678">
            <a:off x="3792538" y="5500688"/>
            <a:ext cx="1014412" cy="35401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280150" cy="692150"/>
          </a:xfrm>
        </p:spPr>
        <p:txBody>
          <a:bodyPr/>
          <a:lstStyle/>
          <a:p>
            <a:r>
              <a:rPr lang="en-US" altLang="en-US"/>
              <a:t>CWT Compact – Bill Acceptor (BA) Removal</a:t>
            </a:r>
          </a:p>
        </p:txBody>
      </p:sp>
      <p:sp>
        <p:nvSpPr>
          <p:cNvPr id="58371" name="TextBox 1"/>
          <p:cNvSpPr txBox="1">
            <a:spLocks noChangeArrowheads="1"/>
          </p:cNvSpPr>
          <p:nvPr/>
        </p:nvSpPr>
        <p:spPr bwMode="auto">
          <a:xfrm>
            <a:off x="533400" y="1341438"/>
            <a:ext cx="3529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Inside the lower vault.</a:t>
            </a: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18859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ight Arrow 3"/>
          <p:cNvSpPr>
            <a:spLocks noChangeArrowheads="1"/>
          </p:cNvSpPr>
          <p:nvPr/>
        </p:nvSpPr>
        <p:spPr bwMode="auto">
          <a:xfrm rot="-6141150">
            <a:off x="1553369" y="5353844"/>
            <a:ext cx="1322387" cy="263525"/>
          </a:xfrm>
          <a:prstGeom prst="rightArrow">
            <a:avLst>
              <a:gd name="adj1" fmla="val 50000"/>
              <a:gd name="adj2" fmla="val 5006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58374" name="TextBox 4"/>
          <p:cNvSpPr txBox="1">
            <a:spLocks noChangeArrowheads="1"/>
          </p:cNvSpPr>
          <p:nvPr/>
        </p:nvSpPr>
        <p:spPr bwMode="auto">
          <a:xfrm>
            <a:off x="611188" y="6165850"/>
            <a:ext cx="713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Pull on latch to release BA locks. Pull out and up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0788" y="1768475"/>
            <a:ext cx="3690937" cy="35909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58376" name="Right Arrow 10"/>
          <p:cNvSpPr>
            <a:spLocks noChangeArrowheads="1"/>
          </p:cNvSpPr>
          <p:nvPr/>
        </p:nvSpPr>
        <p:spPr bwMode="auto">
          <a:xfrm rot="-2132287">
            <a:off x="2147888" y="4557713"/>
            <a:ext cx="4916487" cy="273050"/>
          </a:xfrm>
          <a:prstGeom prst="rightArrow">
            <a:avLst>
              <a:gd name="adj1" fmla="val 50000"/>
              <a:gd name="adj2" fmla="val 5001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58377" name="Down Arrow 5"/>
          <p:cNvSpPr>
            <a:spLocks noChangeArrowheads="1"/>
          </p:cNvSpPr>
          <p:nvPr/>
        </p:nvSpPr>
        <p:spPr bwMode="auto">
          <a:xfrm>
            <a:off x="6011863" y="5486400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 bwMode="auto">
          <a:xfrm rot="11513179">
            <a:off x="4926013" y="3074988"/>
            <a:ext cx="287337" cy="3130550"/>
          </a:xfrm>
          <a:prstGeom prst="downArrow">
            <a:avLst>
              <a:gd name="adj1" fmla="val 41850"/>
              <a:gd name="adj2" fmla="val 50000"/>
            </a:avLst>
          </a:prstGeom>
          <a:solidFill>
            <a:schemeClr val="accent6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3466350">
            <a:off x="6146800" y="2484438"/>
            <a:ext cx="288925" cy="4291012"/>
          </a:xfrm>
          <a:prstGeom prst="downArrow">
            <a:avLst>
              <a:gd name="adj1" fmla="val 46093"/>
              <a:gd name="adj2" fmla="val 50000"/>
            </a:avLst>
          </a:prstGeom>
          <a:solidFill>
            <a:schemeClr val="accent6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280150" cy="692150"/>
          </a:xfrm>
        </p:spPr>
        <p:txBody>
          <a:bodyPr/>
          <a:lstStyle/>
          <a:p>
            <a:r>
              <a:rPr lang="en-US" altLang="en-US"/>
              <a:t>CWT Compact – Bill Acceptor (BA) Removal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341438"/>
            <a:ext cx="3751263" cy="489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With BA in this position, the 2 </a:t>
            </a:r>
            <a:r>
              <a:rPr lang="en-US" dirty="0" err="1">
                <a:latin typeface="Arial" charset="0"/>
                <a:cs typeface="Arial" charset="0"/>
              </a:rPr>
              <a:t>philips</a:t>
            </a:r>
            <a:r>
              <a:rPr lang="en-US" dirty="0">
                <a:latin typeface="Arial" charset="0"/>
                <a:cs typeface="Arial" charset="0"/>
              </a:rPr>
              <a:t> screws can be removed to remove the safety plate.</a:t>
            </a: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With the plate removed, lift the BA up to a level position and then pull out.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Gently feed the BA cable down from the top to prevent damage.</a:t>
            </a:r>
          </a:p>
        </p:txBody>
      </p:sp>
      <p:sp>
        <p:nvSpPr>
          <p:cNvPr id="59396" name="Down Arrow 5"/>
          <p:cNvSpPr>
            <a:spLocks noChangeArrowheads="1"/>
          </p:cNvSpPr>
          <p:nvPr/>
        </p:nvSpPr>
        <p:spPr bwMode="auto">
          <a:xfrm>
            <a:off x="6011863" y="5486400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525" y="1247775"/>
            <a:ext cx="3598863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ight Arrow 2"/>
          <p:cNvSpPr>
            <a:spLocks noChangeArrowheads="1"/>
          </p:cNvSpPr>
          <p:nvPr/>
        </p:nvSpPr>
        <p:spPr bwMode="auto">
          <a:xfrm>
            <a:off x="4284663" y="2708275"/>
            <a:ext cx="2447925" cy="360363"/>
          </a:xfrm>
          <a:prstGeom prst="rightArrow">
            <a:avLst>
              <a:gd name="adj1" fmla="val 40639"/>
              <a:gd name="adj2" fmla="val 4994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280150" cy="692150"/>
          </a:xfrm>
        </p:spPr>
        <p:txBody>
          <a:bodyPr/>
          <a:lstStyle/>
          <a:p>
            <a:r>
              <a:rPr lang="en-US" altLang="en-US"/>
              <a:t>CWT Compact – Bill Acceptor (BA) Removal</a:t>
            </a:r>
          </a:p>
        </p:txBody>
      </p:sp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533400" y="1341438"/>
            <a:ext cx="37512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Bill Acceptor Guide Plate</a:t>
            </a:r>
          </a:p>
        </p:txBody>
      </p:sp>
      <p:sp>
        <p:nvSpPr>
          <p:cNvPr id="60420" name="Down Arrow 5"/>
          <p:cNvSpPr>
            <a:spLocks noChangeArrowheads="1"/>
          </p:cNvSpPr>
          <p:nvPr/>
        </p:nvSpPr>
        <p:spPr bwMode="auto">
          <a:xfrm>
            <a:off x="6011863" y="5486400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60421" name="Right Arrow 2"/>
          <p:cNvSpPr>
            <a:spLocks noChangeArrowheads="1"/>
          </p:cNvSpPr>
          <p:nvPr/>
        </p:nvSpPr>
        <p:spPr bwMode="auto">
          <a:xfrm>
            <a:off x="4284663" y="2708275"/>
            <a:ext cx="2447925" cy="360363"/>
          </a:xfrm>
          <a:prstGeom prst="rightArrow">
            <a:avLst>
              <a:gd name="adj1" fmla="val 40639"/>
              <a:gd name="adj2" fmla="val 4994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3378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280150" cy="692150"/>
          </a:xfrm>
        </p:spPr>
        <p:txBody>
          <a:bodyPr/>
          <a:lstStyle/>
          <a:p>
            <a:r>
              <a:rPr lang="en-US" altLang="en-US"/>
              <a:t>CWT Compact – Bill Acceptor (BA) Installation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557338"/>
            <a:ext cx="2814638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Before installing the BA, route the data cable up through the cutout between the two cases.  Do not fasten the cable in the clips at this time.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1444" name="Down Arrow 5"/>
          <p:cNvSpPr>
            <a:spLocks noChangeArrowheads="1"/>
          </p:cNvSpPr>
          <p:nvPr/>
        </p:nvSpPr>
        <p:spPr bwMode="auto">
          <a:xfrm>
            <a:off x="6011863" y="5486400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850" y="1557338"/>
            <a:ext cx="4297363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280150" cy="692150"/>
          </a:xfrm>
        </p:spPr>
        <p:txBody>
          <a:bodyPr/>
          <a:lstStyle/>
          <a:p>
            <a:r>
              <a:rPr lang="en-US" altLang="en-US"/>
              <a:t>CWT Compact – Bill Acceptor (BA) Installation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341438"/>
            <a:ext cx="7710488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With BA in this position, gently insert the unit into the guide plate making sure the correct guide pins are in the correct slots.</a:t>
            </a: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2468" name="Down Arrow 5"/>
          <p:cNvSpPr>
            <a:spLocks noChangeArrowheads="1"/>
          </p:cNvSpPr>
          <p:nvPr/>
        </p:nvSpPr>
        <p:spPr bwMode="auto">
          <a:xfrm>
            <a:off x="6011863" y="5486400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2892425"/>
            <a:ext cx="6075362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lbow Connector 4"/>
          <p:cNvCxnSpPr/>
          <p:nvPr/>
        </p:nvCxnSpPr>
        <p:spPr bwMode="auto">
          <a:xfrm>
            <a:off x="2700338" y="5661025"/>
            <a:ext cx="4175125" cy="803275"/>
          </a:xfrm>
          <a:prstGeom prst="bentConnector3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Elbow Connector 7"/>
          <p:cNvCxnSpPr/>
          <p:nvPr/>
        </p:nvCxnSpPr>
        <p:spPr bwMode="auto">
          <a:xfrm flipV="1">
            <a:off x="5867400" y="4491038"/>
            <a:ext cx="865188" cy="17462"/>
          </a:xfrm>
          <a:prstGeom prst="bentConnector3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472" name="Elbow Connector 11"/>
          <p:cNvCxnSpPr>
            <a:cxnSpLocks noChangeShapeType="1"/>
          </p:cNvCxnSpPr>
          <p:nvPr/>
        </p:nvCxnSpPr>
        <p:spPr bwMode="auto">
          <a:xfrm flipV="1">
            <a:off x="5076825" y="4149725"/>
            <a:ext cx="1511300" cy="71438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280150" cy="692150"/>
          </a:xfrm>
        </p:spPr>
        <p:txBody>
          <a:bodyPr/>
          <a:lstStyle/>
          <a:p>
            <a:r>
              <a:rPr lang="en-US" altLang="en-US"/>
              <a:t>CWT Compact – Bill Acceptor (BA) Installation</a:t>
            </a:r>
          </a:p>
        </p:txBody>
      </p:sp>
      <p:sp>
        <p:nvSpPr>
          <p:cNvPr id="63491" name="TextBox 1"/>
          <p:cNvSpPr txBox="1">
            <a:spLocks noChangeArrowheads="1"/>
          </p:cNvSpPr>
          <p:nvPr/>
        </p:nvSpPr>
        <p:spPr bwMode="auto">
          <a:xfrm>
            <a:off x="533400" y="1341438"/>
            <a:ext cx="51181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With BA in this position, reinstall the 2 philips screws for the safety plate.</a:t>
            </a:r>
          </a:p>
        </p:txBody>
      </p:sp>
      <p:sp>
        <p:nvSpPr>
          <p:cNvPr id="63492" name="Down Arrow 5"/>
          <p:cNvSpPr>
            <a:spLocks noChangeArrowheads="1"/>
          </p:cNvSpPr>
          <p:nvPr/>
        </p:nvSpPr>
        <p:spPr bwMode="auto">
          <a:xfrm>
            <a:off x="6011863" y="5486400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225550"/>
            <a:ext cx="2043113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924175"/>
            <a:ext cx="18859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TextBox 7"/>
          <p:cNvSpPr txBox="1">
            <a:spLocks noChangeArrowheads="1"/>
          </p:cNvSpPr>
          <p:nvPr/>
        </p:nvSpPr>
        <p:spPr bwMode="auto">
          <a:xfrm>
            <a:off x="3244850" y="5249863"/>
            <a:ext cx="5118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Rotate and push up on BA to return it to the locked position.</a:t>
            </a:r>
          </a:p>
        </p:txBody>
      </p:sp>
      <p:cxnSp>
        <p:nvCxnSpPr>
          <p:cNvPr id="63496" name="Elbow Connector 4"/>
          <p:cNvCxnSpPr>
            <a:cxnSpLocks noChangeShapeType="1"/>
          </p:cNvCxnSpPr>
          <p:nvPr/>
        </p:nvCxnSpPr>
        <p:spPr bwMode="auto">
          <a:xfrm flipV="1">
            <a:off x="5219700" y="2133600"/>
            <a:ext cx="1800225" cy="14287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280150" cy="692150"/>
          </a:xfrm>
        </p:spPr>
        <p:txBody>
          <a:bodyPr/>
          <a:lstStyle/>
          <a:p>
            <a:r>
              <a:rPr lang="en-US" altLang="en-US"/>
              <a:t>CWT Compact – Bill Acceptor (BA) Installation</a:t>
            </a:r>
          </a:p>
        </p:txBody>
      </p:sp>
      <p:sp>
        <p:nvSpPr>
          <p:cNvPr id="64515" name="TextBox 1"/>
          <p:cNvSpPr txBox="1">
            <a:spLocks noChangeArrowheads="1"/>
          </p:cNvSpPr>
          <p:nvPr/>
        </p:nvSpPr>
        <p:spPr bwMode="auto">
          <a:xfrm>
            <a:off x="533400" y="1341438"/>
            <a:ext cx="51181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Return the BA to the fully open position. Make sure nothing is binding and the cable moves freely.</a:t>
            </a:r>
          </a:p>
        </p:txBody>
      </p:sp>
      <p:sp>
        <p:nvSpPr>
          <p:cNvPr id="64516" name="Down Arrow 5"/>
          <p:cNvSpPr>
            <a:spLocks noChangeArrowheads="1"/>
          </p:cNvSpPr>
          <p:nvPr/>
        </p:nvSpPr>
        <p:spPr bwMode="auto">
          <a:xfrm>
            <a:off x="6011863" y="5486400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613" y="1349375"/>
            <a:ext cx="24542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Cale1">
  <a:themeElements>
    <a:clrScheme name="Cale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C000"/>
      </a:accent2>
      <a:accent3>
        <a:srgbClr val="FF0000"/>
      </a:accent3>
      <a:accent4>
        <a:srgbClr val="000000"/>
      </a:accent4>
      <a:accent5>
        <a:srgbClr val="0070C0"/>
      </a:accent5>
      <a:accent6>
        <a:srgbClr val="00B050"/>
      </a:accent6>
      <a:hlink>
        <a:srgbClr val="CCCCFF"/>
      </a:hlink>
      <a:folHlink>
        <a:srgbClr val="B2B2B2"/>
      </a:folHlink>
    </a:clrScheme>
    <a:fontScheme name="1_Cale Access 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800" dirty="0" smtClean="0"/>
        </a:defPPr>
      </a:lstStyle>
    </a:txDef>
  </a:objectDefaults>
  <a:extraClrSchemeLst>
    <a:extraClrScheme>
      <a:clrScheme name="1_Cale Access 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le Access 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le Access 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le Access 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le Access 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le Access 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le Access 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9812</TotalTime>
  <Words>342</Words>
  <Application>Microsoft Office PowerPoint</Application>
  <PresentationFormat>On-screen Show (4:3)</PresentationFormat>
  <Paragraphs>30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Impact</vt:lpstr>
      <vt:lpstr>Times</vt:lpstr>
      <vt:lpstr>Wingdings</vt:lpstr>
      <vt:lpstr>Cale1</vt:lpstr>
      <vt:lpstr>PowerPoint Presentation</vt:lpstr>
      <vt:lpstr>CWT Compact – Bill Acceptor (BA) Removal</vt:lpstr>
      <vt:lpstr>CWT Compact – Bill Acceptor (BA) Removal</vt:lpstr>
      <vt:lpstr>CWT Compact – Bill Acceptor (BA) Removal</vt:lpstr>
      <vt:lpstr>CWT Compact – Bill Acceptor (BA) Removal</vt:lpstr>
      <vt:lpstr>CWT Compact – Bill Acceptor (BA) Installation</vt:lpstr>
      <vt:lpstr>CWT Compact – Bill Acceptor (BA) Installation</vt:lpstr>
      <vt:lpstr>CWT Compact – Bill Acceptor (BA) Installation</vt:lpstr>
      <vt:lpstr>CWT Compact – Bill Acceptor (BA) Installation</vt:lpstr>
      <vt:lpstr>CWT Compact – Bill Acceptor (BA) Installation</vt:lpstr>
      <vt:lpstr>CWT Compact – Bill Acceptor (BA) Installation</vt:lpstr>
      <vt:lpstr>PowerPoint Presentation</vt:lpstr>
    </vt:vector>
  </TitlesOfParts>
  <Company>Cale Access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bildrubrik</dc:title>
  <dc:creator>Torbjörn Ahlsén</dc:creator>
  <cp:lastModifiedBy>Paolo Barsanti</cp:lastModifiedBy>
  <cp:revision>1613</cp:revision>
  <dcterms:created xsi:type="dcterms:W3CDTF">2000-01-19T08:31:34Z</dcterms:created>
  <dcterms:modified xsi:type="dcterms:W3CDTF">2021-10-22T15:49:29Z</dcterms:modified>
</cp:coreProperties>
</file>